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1" r:id="rId4"/>
    <p:sldId id="263" r:id="rId5"/>
    <p:sldId id="264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F84BB-9215-4909-B03D-F0E295B0DF82}" type="datetimeFigureOut">
              <a:rPr lang="es-MX" smtClean="0"/>
              <a:pPr/>
              <a:t>09/03/2011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80BBB-B2C5-46D7-A9DA-D0F97B4460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01AD57-784B-4317-9F1B-648EA1FFE644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5E64C6-46C2-46F7-848C-657D1872C68F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42F4A1-FA92-408B-A2CF-B2844EA578B0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4E93-6C64-44B0-985B-068362F28E88}" type="datetimeFigureOut">
              <a:rPr lang="es-MX" smtClean="0"/>
              <a:pPr/>
              <a:t>09/03/2011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1D71-1039-43AD-823D-5FFCB3D8080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4E93-6C64-44B0-985B-068362F28E88}" type="datetimeFigureOut">
              <a:rPr lang="es-MX" smtClean="0"/>
              <a:pPr/>
              <a:t>09/03/2011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1D71-1039-43AD-823D-5FFCB3D8080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4E93-6C64-44B0-985B-068362F28E88}" type="datetimeFigureOut">
              <a:rPr lang="es-MX" smtClean="0"/>
              <a:pPr/>
              <a:t>09/03/2011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1D71-1039-43AD-823D-5FFCB3D8080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4E93-6C64-44B0-985B-068362F28E88}" type="datetimeFigureOut">
              <a:rPr lang="es-MX" smtClean="0"/>
              <a:pPr/>
              <a:t>09/03/2011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1D71-1039-43AD-823D-5FFCB3D8080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4E93-6C64-44B0-985B-068362F28E88}" type="datetimeFigureOut">
              <a:rPr lang="es-MX" smtClean="0"/>
              <a:pPr/>
              <a:t>09/03/2011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1D71-1039-43AD-823D-5FFCB3D8080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4E93-6C64-44B0-985B-068362F28E88}" type="datetimeFigureOut">
              <a:rPr lang="es-MX" smtClean="0"/>
              <a:pPr/>
              <a:t>09/03/2011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1D71-1039-43AD-823D-5FFCB3D8080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4E93-6C64-44B0-985B-068362F28E88}" type="datetimeFigureOut">
              <a:rPr lang="es-MX" smtClean="0"/>
              <a:pPr/>
              <a:t>09/03/2011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1D71-1039-43AD-823D-5FFCB3D8080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4E93-6C64-44B0-985B-068362F28E88}" type="datetimeFigureOut">
              <a:rPr lang="es-MX" smtClean="0"/>
              <a:pPr/>
              <a:t>09/03/2011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1D71-1039-43AD-823D-5FFCB3D8080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4E93-6C64-44B0-985B-068362F28E88}" type="datetimeFigureOut">
              <a:rPr lang="es-MX" smtClean="0"/>
              <a:pPr/>
              <a:t>09/03/2011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1D71-1039-43AD-823D-5FFCB3D8080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4E93-6C64-44B0-985B-068362F28E88}" type="datetimeFigureOut">
              <a:rPr lang="es-MX" smtClean="0"/>
              <a:pPr/>
              <a:t>09/03/2011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1D71-1039-43AD-823D-5FFCB3D8080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4E93-6C64-44B0-985B-068362F28E88}" type="datetimeFigureOut">
              <a:rPr lang="es-MX" smtClean="0"/>
              <a:pPr/>
              <a:t>09/03/2011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1D71-1039-43AD-823D-5FFCB3D8080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34E93-6C64-44B0-985B-068362F28E88}" type="datetimeFigureOut">
              <a:rPr lang="es-MX" smtClean="0"/>
              <a:pPr/>
              <a:t>09/03/2011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C1D71-1039-43AD-823D-5FFCB3D8080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 descr="descalzo4h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69430" y="0"/>
            <a:ext cx="9467686" cy="6858000"/>
          </a:xfrm>
          <a:prstGeom prst="rect">
            <a:avLst/>
          </a:prstGeom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95288" y="1371600"/>
            <a:ext cx="8208962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0800" dir="54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5500" b="1" dirty="0">
                <a:solidFill>
                  <a:srgbClr val="FFFFCC"/>
                </a:solidFill>
                <a:latin typeface="Unicorn" pitchFamily="2" charset="0"/>
              </a:rPr>
              <a:t>Descalzarse para entrar en el otro</a:t>
            </a:r>
            <a:endParaRPr lang="es-ES" sz="5500" b="1" dirty="0">
              <a:solidFill>
                <a:srgbClr val="FFFFCC"/>
              </a:solidFill>
              <a:latin typeface="Unicor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259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824442" y="376080"/>
            <a:ext cx="414004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9206097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400" b="1" i="1" dirty="0" smtClean="0">
                <a:latin typeface="Blackadder ITC" pitchFamily="82" charset="0"/>
              </a:rPr>
              <a:t>“No </a:t>
            </a:r>
            <a:r>
              <a:rPr lang="pt-BR" sz="3400" b="1" i="1" dirty="0">
                <a:latin typeface="Blackadder ITC" pitchFamily="82" charset="0"/>
              </a:rPr>
              <a:t>te acerques más, </a:t>
            </a:r>
            <a:r>
              <a:rPr lang="pt-BR" sz="3400" b="1" i="1" dirty="0" err="1">
                <a:latin typeface="Blackadder ITC" pitchFamily="82" charset="0"/>
              </a:rPr>
              <a:t>quítate</a:t>
            </a:r>
            <a:r>
              <a:rPr lang="pt-BR" sz="3400" b="1" i="1" dirty="0">
                <a:latin typeface="Blackadder ITC" pitchFamily="82" charset="0"/>
              </a:rPr>
              <a:t> </a:t>
            </a:r>
            <a:r>
              <a:rPr lang="pt-BR" sz="3400" b="1" i="1" dirty="0" err="1">
                <a:latin typeface="Blackadder ITC" pitchFamily="82" charset="0"/>
              </a:rPr>
              <a:t>tus</a:t>
            </a:r>
            <a:r>
              <a:rPr lang="pt-BR" sz="3400" b="1" i="1" dirty="0">
                <a:latin typeface="Blackadder ITC" pitchFamily="82" charset="0"/>
              </a:rPr>
              <a:t> </a:t>
            </a:r>
            <a:r>
              <a:rPr lang="pt-BR" sz="3400" b="1" i="1" dirty="0" err="1">
                <a:latin typeface="Blackadder ITC" pitchFamily="82" charset="0"/>
              </a:rPr>
              <a:t>sandalias</a:t>
            </a:r>
            <a:r>
              <a:rPr lang="pt-BR" sz="3400" b="1" i="1" dirty="0">
                <a:latin typeface="Blackadder ITC" pitchFamily="82" charset="0"/>
              </a:rPr>
              <a:t> porque </a:t>
            </a:r>
            <a:r>
              <a:rPr lang="pt-BR" sz="3400" b="1" i="1" dirty="0" err="1">
                <a:latin typeface="Blackadder ITC" pitchFamily="82" charset="0"/>
              </a:rPr>
              <a:t>lo</a:t>
            </a:r>
            <a:r>
              <a:rPr lang="pt-BR" sz="3400" b="1" i="1" dirty="0">
                <a:latin typeface="Blackadder ITC" pitchFamily="82" charset="0"/>
              </a:rPr>
              <a:t> que pisas </a:t>
            </a:r>
            <a:r>
              <a:rPr lang="pt-BR" sz="3400" b="1" i="1" dirty="0" err="1">
                <a:latin typeface="Blackadder ITC" pitchFamily="82" charset="0"/>
              </a:rPr>
              <a:t>es</a:t>
            </a:r>
            <a:r>
              <a:rPr lang="pt-BR" sz="3400" b="1" i="1" dirty="0">
                <a:latin typeface="Blackadder ITC" pitchFamily="82" charset="0"/>
              </a:rPr>
              <a:t> </a:t>
            </a:r>
            <a:r>
              <a:rPr lang="pt-BR" sz="3400" b="1" i="1" dirty="0" err="1">
                <a:latin typeface="Blackadder ITC" pitchFamily="82" charset="0"/>
              </a:rPr>
              <a:t>un</a:t>
            </a:r>
            <a:r>
              <a:rPr lang="pt-BR" sz="3400" b="1" i="1" dirty="0">
                <a:latin typeface="Blackadder ITC" pitchFamily="82" charset="0"/>
              </a:rPr>
              <a:t> lugar sagrado”</a:t>
            </a:r>
          </a:p>
          <a:p>
            <a:pPr algn="ctr">
              <a:defRPr/>
            </a:pPr>
            <a:endParaRPr lang="pt-BR" sz="3400" b="1" i="1" dirty="0">
              <a:latin typeface="Blackadder ITC" pitchFamily="82" charset="0"/>
            </a:endParaRPr>
          </a:p>
          <a:p>
            <a:pPr algn="ctr">
              <a:defRPr/>
            </a:pPr>
            <a:r>
              <a:rPr lang="pt-BR" sz="3400" b="1" dirty="0" err="1">
                <a:latin typeface="Blackadder ITC" pitchFamily="82" charset="0"/>
              </a:rPr>
              <a:t>Fueron</a:t>
            </a:r>
            <a:r>
              <a:rPr lang="pt-BR" sz="3400" b="1" dirty="0">
                <a:latin typeface="Blackadder ITC" pitchFamily="82" charset="0"/>
              </a:rPr>
              <a:t> </a:t>
            </a:r>
            <a:r>
              <a:rPr lang="pt-BR" sz="3400" b="1" dirty="0" err="1">
                <a:latin typeface="Blackadder ITC" pitchFamily="82" charset="0"/>
              </a:rPr>
              <a:t>las</a:t>
            </a:r>
            <a:r>
              <a:rPr lang="pt-BR" sz="3400" b="1" dirty="0">
                <a:latin typeface="Blackadder ITC" pitchFamily="82" charset="0"/>
              </a:rPr>
              <a:t> </a:t>
            </a:r>
            <a:r>
              <a:rPr lang="pt-BR" sz="3400" b="1" dirty="0" err="1">
                <a:latin typeface="Blackadder ITC" pitchFamily="82" charset="0"/>
              </a:rPr>
              <a:t>palabras</a:t>
            </a:r>
            <a:r>
              <a:rPr lang="pt-BR" sz="3400" b="1" dirty="0">
                <a:latin typeface="Blackadder ITC" pitchFamily="82" charset="0"/>
              </a:rPr>
              <a:t> de </a:t>
            </a:r>
            <a:r>
              <a:rPr lang="pt-BR" sz="3400" b="1" dirty="0" err="1">
                <a:latin typeface="Blackadder ITC" pitchFamily="82" charset="0"/>
              </a:rPr>
              <a:t>Yahvé</a:t>
            </a:r>
            <a:r>
              <a:rPr lang="pt-BR" sz="3400" b="1" dirty="0">
                <a:latin typeface="Blackadder ITC" pitchFamily="82" charset="0"/>
              </a:rPr>
              <a:t> a Moisés ante </a:t>
            </a:r>
            <a:r>
              <a:rPr lang="pt-BR" sz="3400" b="1" dirty="0" err="1">
                <a:latin typeface="Blackadder ITC" pitchFamily="82" charset="0"/>
              </a:rPr>
              <a:t>la</a:t>
            </a:r>
            <a:r>
              <a:rPr lang="pt-BR" sz="3400" b="1" dirty="0">
                <a:latin typeface="Blackadder ITC" pitchFamily="82" charset="0"/>
              </a:rPr>
              <a:t> </a:t>
            </a:r>
            <a:r>
              <a:rPr lang="pt-BR" sz="3400" b="1" dirty="0" err="1">
                <a:latin typeface="Blackadder ITC" pitchFamily="82" charset="0"/>
              </a:rPr>
              <a:t>zarza</a:t>
            </a:r>
            <a:r>
              <a:rPr lang="pt-BR" sz="3400" b="1" dirty="0">
                <a:latin typeface="Blackadder ITC" pitchFamily="82" charset="0"/>
              </a:rPr>
              <a:t> que </a:t>
            </a:r>
            <a:r>
              <a:rPr lang="pt-BR" sz="3400" b="1" dirty="0" err="1">
                <a:latin typeface="Blackadder ITC" pitchFamily="82" charset="0"/>
              </a:rPr>
              <a:t>ardía</a:t>
            </a:r>
            <a:r>
              <a:rPr lang="pt-BR" sz="3400" b="1" dirty="0">
                <a:latin typeface="Blackadder ITC" pitchFamily="82" charset="0"/>
              </a:rPr>
              <a:t> </a:t>
            </a:r>
            <a:r>
              <a:rPr lang="pt-BR" sz="3400" b="1" dirty="0" err="1">
                <a:latin typeface="Blackadder ITC" pitchFamily="82" charset="0"/>
              </a:rPr>
              <a:t>sin</a:t>
            </a:r>
            <a:r>
              <a:rPr lang="pt-BR" sz="3400" b="1" dirty="0">
                <a:latin typeface="Blackadder ITC" pitchFamily="82" charset="0"/>
              </a:rPr>
              <a:t> </a:t>
            </a:r>
            <a:r>
              <a:rPr lang="pt-BR" sz="3400" b="1" dirty="0" err="1">
                <a:latin typeface="Blackadder ITC" pitchFamily="82" charset="0"/>
              </a:rPr>
              <a:t>consumirse</a:t>
            </a:r>
            <a:r>
              <a:rPr lang="pt-BR" sz="3400" b="1" dirty="0">
                <a:latin typeface="Blackadder ITC" pitchFamily="82" charset="0"/>
              </a:rPr>
              <a:t>, y </a:t>
            </a:r>
            <a:r>
              <a:rPr lang="pt-BR" sz="3400" b="1" dirty="0" err="1">
                <a:latin typeface="Blackadder ITC" pitchFamily="82" charset="0"/>
              </a:rPr>
              <a:t>pensé</a:t>
            </a:r>
            <a:r>
              <a:rPr lang="pt-BR" sz="3400" b="1" dirty="0">
                <a:latin typeface="Blackadder ITC" pitchFamily="82" charset="0"/>
              </a:rPr>
              <a:t>: “Si </a:t>
            </a:r>
            <a:r>
              <a:rPr lang="pt-BR" sz="3400" b="1" dirty="0" err="1">
                <a:latin typeface="Blackadder ITC" pitchFamily="82" charset="0"/>
              </a:rPr>
              <a:t>Dios</a:t>
            </a:r>
            <a:r>
              <a:rPr lang="pt-BR" sz="3400" b="1" dirty="0">
                <a:latin typeface="Blackadder ITC" pitchFamily="82" charset="0"/>
              </a:rPr>
              <a:t> </a:t>
            </a:r>
            <a:r>
              <a:rPr lang="pt-BR" sz="3400" b="1" dirty="0" err="1">
                <a:latin typeface="Blackadder ITC" pitchFamily="82" charset="0"/>
              </a:rPr>
              <a:t>habla</a:t>
            </a:r>
            <a:r>
              <a:rPr lang="pt-BR" sz="3400" b="1" dirty="0">
                <a:latin typeface="Blackadder ITC" pitchFamily="82" charset="0"/>
              </a:rPr>
              <a:t> </a:t>
            </a:r>
            <a:r>
              <a:rPr lang="pt-BR" sz="3400" b="1" dirty="0" err="1">
                <a:latin typeface="Blackadder ITC" pitchFamily="82" charset="0"/>
              </a:rPr>
              <a:t>al</a:t>
            </a:r>
            <a:r>
              <a:rPr lang="pt-BR" sz="3400" b="1" dirty="0">
                <a:latin typeface="Blackadder ITC" pitchFamily="82" charset="0"/>
              </a:rPr>
              <a:t> interior de mi </a:t>
            </a:r>
            <a:r>
              <a:rPr lang="pt-BR" sz="3400" b="1" dirty="0" err="1">
                <a:latin typeface="Blackadder ITC" pitchFamily="82" charset="0"/>
              </a:rPr>
              <a:t>hermano</a:t>
            </a:r>
            <a:r>
              <a:rPr lang="pt-BR" sz="3400" b="1" dirty="0">
                <a:latin typeface="Blackadder ITC" pitchFamily="82" charset="0"/>
              </a:rPr>
              <a:t>, </a:t>
            </a:r>
            <a:r>
              <a:rPr lang="pt-BR" sz="3400" b="1" dirty="0" err="1">
                <a:latin typeface="Blackadder ITC" pitchFamily="82" charset="0"/>
              </a:rPr>
              <a:t>su</a:t>
            </a:r>
            <a:r>
              <a:rPr lang="pt-BR" sz="3400" b="1" dirty="0">
                <a:latin typeface="Blackadder ITC" pitchFamily="82" charset="0"/>
              </a:rPr>
              <a:t> </a:t>
            </a:r>
            <a:r>
              <a:rPr lang="pt-BR" sz="3400" b="1" dirty="0" err="1">
                <a:latin typeface="Blackadder ITC" pitchFamily="82" charset="0"/>
              </a:rPr>
              <a:t>corazón</a:t>
            </a:r>
            <a:r>
              <a:rPr lang="pt-BR" sz="3400" b="1" dirty="0">
                <a:latin typeface="Blackadder ITC" pitchFamily="82" charset="0"/>
              </a:rPr>
              <a:t> </a:t>
            </a:r>
            <a:r>
              <a:rPr lang="pt-BR" sz="3400" b="1" dirty="0" err="1">
                <a:latin typeface="Blackadder ITC" pitchFamily="82" charset="0"/>
              </a:rPr>
              <a:t>es</a:t>
            </a:r>
            <a:r>
              <a:rPr lang="pt-BR" sz="3400" b="1" dirty="0">
                <a:latin typeface="Blackadder ITC" pitchFamily="82" charset="0"/>
              </a:rPr>
              <a:t> </a:t>
            </a:r>
            <a:r>
              <a:rPr lang="pt-BR" sz="3400" b="1" dirty="0" err="1">
                <a:latin typeface="Blackadder ITC" pitchFamily="82" charset="0"/>
              </a:rPr>
              <a:t>un</a:t>
            </a:r>
            <a:r>
              <a:rPr lang="pt-BR" sz="3400" b="1" dirty="0">
                <a:latin typeface="Blackadder ITC" pitchFamily="82" charset="0"/>
              </a:rPr>
              <a:t> lugar sagrado”.</a:t>
            </a:r>
          </a:p>
          <a:p>
            <a:pPr algn="ctr">
              <a:defRPr/>
            </a:pPr>
            <a:endParaRPr lang="pt-BR" sz="3400" b="1" i="1" dirty="0">
              <a:latin typeface="Blackadder ITC" pitchFamily="82" charset="0"/>
            </a:endParaRPr>
          </a:p>
        </p:txBody>
      </p:sp>
    </p:spTree>
  </p:cSld>
  <p:clrMapOvr>
    <a:masterClrMapping/>
  </p:clrMapOvr>
  <p:transition advTm="286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scalzo.jpg"/>
          <p:cNvPicPr>
            <a:picLocks noChangeAspect="1"/>
          </p:cNvPicPr>
          <p:nvPr/>
        </p:nvPicPr>
        <p:blipFill>
          <a:blip r:embed="rId3" cstate="print"/>
          <a:srcRect l="4348" t="4174" r="4348" b="6609"/>
          <a:stretch>
            <a:fillRect/>
          </a:stretch>
        </p:blipFill>
        <p:spPr>
          <a:xfrm>
            <a:off x="-32" y="-24"/>
            <a:ext cx="5357850" cy="6888664"/>
          </a:xfrm>
          <a:prstGeom prst="rect">
            <a:avLst/>
          </a:prstGeom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833718" y="476250"/>
            <a:ext cx="60960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3000" b="1" dirty="0">
                <a:solidFill>
                  <a:srgbClr val="990000"/>
                </a:solidFill>
                <a:latin typeface="Arial" charset="0"/>
              </a:rPr>
              <a:t>Pude ver </a:t>
            </a:r>
            <a:r>
              <a:rPr lang="pt-BR" sz="3000" b="1" dirty="0" err="1">
                <a:solidFill>
                  <a:srgbClr val="990000"/>
                </a:solidFill>
                <a:latin typeface="Arial" charset="0"/>
              </a:rPr>
              <a:t>también</a:t>
            </a:r>
            <a:r>
              <a:rPr lang="pt-BR" sz="3000" b="1" dirty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pt-BR" sz="3000" b="1" dirty="0" err="1">
                <a:solidFill>
                  <a:srgbClr val="990000"/>
                </a:solidFill>
                <a:latin typeface="Arial" charset="0"/>
              </a:rPr>
              <a:t>cómo</a:t>
            </a:r>
            <a:r>
              <a:rPr lang="pt-BR" sz="3000" b="1" dirty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pt-BR" sz="3000" b="1" dirty="0" err="1">
                <a:solidFill>
                  <a:srgbClr val="990000"/>
                </a:solidFill>
                <a:latin typeface="Arial" charset="0"/>
              </a:rPr>
              <a:t>descalzo</a:t>
            </a:r>
            <a:r>
              <a:rPr lang="pt-BR" sz="3000" b="1" dirty="0">
                <a:solidFill>
                  <a:srgbClr val="990000"/>
                </a:solidFill>
                <a:latin typeface="Arial" charset="0"/>
              </a:rPr>
              <a:t>, </a:t>
            </a:r>
            <a:r>
              <a:rPr lang="pt-BR" sz="3000" b="1" dirty="0" err="1">
                <a:solidFill>
                  <a:srgbClr val="990000"/>
                </a:solidFill>
                <a:latin typeface="Arial" charset="0"/>
              </a:rPr>
              <a:t>caminaba</a:t>
            </a:r>
            <a:r>
              <a:rPr lang="pt-BR" sz="3000" b="1" dirty="0">
                <a:solidFill>
                  <a:srgbClr val="990000"/>
                </a:solidFill>
                <a:latin typeface="Arial" charset="0"/>
              </a:rPr>
              <a:t> más lentamente; no </a:t>
            </a:r>
            <a:r>
              <a:rPr lang="pt-BR" sz="3000" b="1" dirty="0" err="1">
                <a:solidFill>
                  <a:srgbClr val="990000"/>
                </a:solidFill>
                <a:latin typeface="Arial" charset="0"/>
              </a:rPr>
              <a:t>usaba</a:t>
            </a:r>
            <a:r>
              <a:rPr lang="pt-BR" sz="3000" b="1" dirty="0">
                <a:solidFill>
                  <a:srgbClr val="990000"/>
                </a:solidFill>
                <a:latin typeface="Arial" charset="0"/>
              </a:rPr>
              <a:t> mi ritmo habitual, sino tratando de pisar suavemente.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28718" y="3352800"/>
            <a:ext cx="80010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81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Donde mis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zapatillas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habían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dejado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marcas, mi pie no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las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dejaba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.</a:t>
            </a:r>
          </a:p>
          <a:p>
            <a:pPr algn="r">
              <a:defRPr/>
            </a:pP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Pensé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en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cuántas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marcas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habré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dejado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en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el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corazón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de mis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hermanos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a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lo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largo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del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camino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y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experimenté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un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gran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deseo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de entrar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en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los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otros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sin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dejar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un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cartel que diga: “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Aquí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estuve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 </a:t>
            </a:r>
            <a:r>
              <a:rPr lang="pt-BR" sz="2800" b="1" dirty="0" err="1">
                <a:solidFill>
                  <a:srgbClr val="33CC33"/>
                </a:solidFill>
                <a:latin typeface="Arial" charset="0"/>
              </a:rPr>
              <a:t>yo</a:t>
            </a:r>
            <a:r>
              <a:rPr lang="pt-BR" sz="2800" b="1" dirty="0">
                <a:solidFill>
                  <a:srgbClr val="33CC33"/>
                </a:solidFill>
                <a:latin typeface="Arial" charset="0"/>
              </a:rPr>
              <a:t>”.</a:t>
            </a:r>
          </a:p>
        </p:txBody>
      </p:sp>
    </p:spTree>
  </p:cSld>
  <p:clrMapOvr>
    <a:masterClrMapping/>
  </p:clrMapOvr>
  <p:transition advTm="351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 advAuto="2000"/>
      <p:bldP spid="1638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7" descr="Descalzo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0"/>
            <a:ext cx="5357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643042" y="908050"/>
            <a:ext cx="52864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3200" dirty="0" err="1">
                <a:solidFill>
                  <a:srgbClr val="FFFFCC"/>
                </a:solidFill>
                <a:latin typeface="Commons" pitchFamily="2" charset="0"/>
              </a:rPr>
              <a:t>Después</a:t>
            </a:r>
            <a:r>
              <a:rPr lang="pt-BR" sz="3200" dirty="0">
                <a:solidFill>
                  <a:srgbClr val="FFFFCC"/>
                </a:solidFill>
                <a:latin typeface="Commons" pitchFamily="2" charset="0"/>
              </a:rPr>
              <a:t> de este recorrido </a:t>
            </a:r>
            <a:r>
              <a:rPr lang="pt-BR" sz="3200" dirty="0" err="1">
                <a:solidFill>
                  <a:srgbClr val="FFFFCC"/>
                </a:solidFill>
                <a:latin typeface="Commons" pitchFamily="2" charset="0"/>
              </a:rPr>
              <a:t>con</a:t>
            </a:r>
            <a:r>
              <a:rPr lang="pt-BR" sz="3200" dirty="0">
                <a:solidFill>
                  <a:srgbClr val="FFFFCC"/>
                </a:solidFill>
                <a:latin typeface="Commons" pitchFamily="2" charset="0"/>
              </a:rPr>
              <a:t> </a:t>
            </a:r>
            <a:r>
              <a:rPr lang="pt-BR" sz="3200" dirty="0" err="1">
                <a:solidFill>
                  <a:srgbClr val="FFFFCC"/>
                </a:solidFill>
                <a:latin typeface="Commons" pitchFamily="2" charset="0"/>
              </a:rPr>
              <a:t>el</a:t>
            </a:r>
            <a:r>
              <a:rPr lang="pt-BR" sz="3200" dirty="0">
                <a:solidFill>
                  <a:srgbClr val="FFFFCC"/>
                </a:solidFill>
                <a:latin typeface="Commons" pitchFamily="2" charset="0"/>
              </a:rPr>
              <a:t> </a:t>
            </a:r>
            <a:r>
              <a:rPr lang="pt-BR" sz="3200" dirty="0" err="1">
                <a:solidFill>
                  <a:srgbClr val="FFFFCC"/>
                </a:solidFill>
                <a:latin typeface="Commons" pitchFamily="2" charset="0"/>
              </a:rPr>
              <a:t>Señor</a:t>
            </a:r>
            <a:r>
              <a:rPr lang="pt-BR" sz="3200" dirty="0">
                <a:solidFill>
                  <a:srgbClr val="FFFFCC"/>
                </a:solidFill>
                <a:latin typeface="Commons" pitchFamily="2" charset="0"/>
              </a:rPr>
              <a:t>, pude ver claramente </a:t>
            </a:r>
          </a:p>
          <a:p>
            <a:pPr>
              <a:defRPr/>
            </a:pPr>
            <a:r>
              <a:rPr lang="pt-BR" sz="3200" dirty="0">
                <a:solidFill>
                  <a:srgbClr val="FFFFCC"/>
                </a:solidFill>
                <a:latin typeface="Commons" pitchFamily="2" charset="0"/>
              </a:rPr>
              <a:t>que </a:t>
            </a:r>
            <a:r>
              <a:rPr lang="pt-BR" sz="3200" dirty="0" err="1">
                <a:solidFill>
                  <a:srgbClr val="FFFFCC"/>
                </a:solidFill>
                <a:latin typeface="Commons" pitchFamily="2" charset="0"/>
              </a:rPr>
              <a:t>descalzarse</a:t>
            </a:r>
            <a:r>
              <a:rPr lang="pt-BR" sz="3200" dirty="0">
                <a:solidFill>
                  <a:srgbClr val="FFFFCC"/>
                </a:solidFill>
                <a:latin typeface="Commons" pitchFamily="2" charset="0"/>
              </a:rPr>
              <a:t> </a:t>
            </a:r>
            <a:r>
              <a:rPr lang="pt-BR" sz="3200" dirty="0" err="1">
                <a:solidFill>
                  <a:srgbClr val="FFFFCC"/>
                </a:solidFill>
                <a:latin typeface="Commons" pitchFamily="2" charset="0"/>
              </a:rPr>
              <a:t>es</a:t>
            </a:r>
            <a:r>
              <a:rPr lang="pt-BR" sz="3200" dirty="0">
                <a:solidFill>
                  <a:srgbClr val="FFFFCC"/>
                </a:solidFill>
                <a:latin typeface="Commons" pitchFamily="2" charset="0"/>
              </a:rPr>
              <a:t> entrar </a:t>
            </a:r>
            <a:r>
              <a:rPr lang="pt-BR" sz="3200" dirty="0" err="1">
                <a:solidFill>
                  <a:srgbClr val="FFFFCC"/>
                </a:solidFill>
                <a:latin typeface="Commons" pitchFamily="2" charset="0"/>
              </a:rPr>
              <a:t>sin</a:t>
            </a:r>
            <a:r>
              <a:rPr lang="pt-BR" sz="3200" dirty="0">
                <a:solidFill>
                  <a:srgbClr val="FFFFCC"/>
                </a:solidFill>
                <a:latin typeface="Commons" pitchFamily="2" charset="0"/>
              </a:rPr>
              <a:t> </a:t>
            </a:r>
            <a:r>
              <a:rPr lang="pt-BR" sz="3200" dirty="0" err="1">
                <a:solidFill>
                  <a:srgbClr val="FFFFCC"/>
                </a:solidFill>
                <a:latin typeface="Commons" pitchFamily="2" charset="0"/>
              </a:rPr>
              <a:t>prejuicios</a:t>
            </a:r>
            <a:r>
              <a:rPr lang="pt-BR" sz="3200" dirty="0">
                <a:solidFill>
                  <a:srgbClr val="FFFFCC"/>
                </a:solidFill>
                <a:latin typeface="Commons" pitchFamily="2" charset="0"/>
              </a:rPr>
              <a:t>, 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071670" y="4081541"/>
            <a:ext cx="479109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pt-BR" sz="3200" dirty="0">
                <a:solidFill>
                  <a:srgbClr val="FFFFCC"/>
                </a:solidFill>
                <a:latin typeface="Commons" pitchFamily="2" charset="0"/>
              </a:rPr>
              <a:t>...atento a </a:t>
            </a:r>
            <a:r>
              <a:rPr lang="pt-BR" sz="3200" dirty="0" err="1">
                <a:solidFill>
                  <a:srgbClr val="FFFFCC"/>
                </a:solidFill>
                <a:latin typeface="Commons" pitchFamily="2" charset="0"/>
              </a:rPr>
              <a:t>la</a:t>
            </a:r>
            <a:r>
              <a:rPr lang="pt-BR" sz="3200" dirty="0">
                <a:solidFill>
                  <a:srgbClr val="FFFFCC"/>
                </a:solidFill>
                <a:latin typeface="Commons" pitchFamily="2" charset="0"/>
              </a:rPr>
              <a:t> </a:t>
            </a:r>
            <a:r>
              <a:rPr lang="pt-BR" sz="3200" dirty="0" err="1">
                <a:solidFill>
                  <a:srgbClr val="FFFFCC"/>
                </a:solidFill>
                <a:latin typeface="Commons" pitchFamily="2" charset="0"/>
              </a:rPr>
              <a:t>necesidad</a:t>
            </a:r>
            <a:r>
              <a:rPr lang="pt-BR" sz="3200" dirty="0">
                <a:solidFill>
                  <a:srgbClr val="FFFFCC"/>
                </a:solidFill>
                <a:latin typeface="Commons" pitchFamily="2" charset="0"/>
              </a:rPr>
              <a:t> de mi </a:t>
            </a:r>
            <a:r>
              <a:rPr lang="pt-BR" sz="3200" dirty="0" err="1">
                <a:solidFill>
                  <a:srgbClr val="FFFFCC"/>
                </a:solidFill>
                <a:latin typeface="Commons" pitchFamily="2" charset="0"/>
              </a:rPr>
              <a:t>hermano</a:t>
            </a:r>
            <a:r>
              <a:rPr lang="pt-BR" sz="3200" dirty="0">
                <a:solidFill>
                  <a:srgbClr val="FFFFCC"/>
                </a:solidFill>
                <a:latin typeface="Commons" pitchFamily="2" charset="0"/>
              </a:rPr>
              <a:t>, </a:t>
            </a:r>
            <a:r>
              <a:rPr lang="pt-BR" sz="3200" dirty="0" err="1">
                <a:solidFill>
                  <a:srgbClr val="FFFFCC"/>
                </a:solidFill>
                <a:latin typeface="Commons" pitchFamily="2" charset="0"/>
              </a:rPr>
              <a:t>sin</a:t>
            </a:r>
            <a:r>
              <a:rPr lang="pt-BR" sz="3200" dirty="0">
                <a:solidFill>
                  <a:srgbClr val="FFFFCC"/>
                </a:solidFill>
                <a:latin typeface="Commons" pitchFamily="2" charset="0"/>
              </a:rPr>
              <a:t> esperar una </a:t>
            </a:r>
            <a:r>
              <a:rPr lang="pt-BR" sz="3200" dirty="0" err="1">
                <a:solidFill>
                  <a:srgbClr val="FFFFCC"/>
                </a:solidFill>
                <a:latin typeface="Commons" pitchFamily="2" charset="0"/>
              </a:rPr>
              <a:t>respuesta</a:t>
            </a:r>
            <a:r>
              <a:rPr lang="pt-BR" sz="3200" dirty="0">
                <a:solidFill>
                  <a:srgbClr val="FFFFCC"/>
                </a:solidFill>
                <a:latin typeface="Commons" pitchFamily="2" charset="0"/>
              </a:rPr>
              <a:t> determinada; </a:t>
            </a:r>
            <a:r>
              <a:rPr lang="pt-BR" sz="3200" dirty="0" err="1">
                <a:solidFill>
                  <a:srgbClr val="FFFFCC"/>
                </a:solidFill>
                <a:latin typeface="Commons" pitchFamily="2" charset="0"/>
              </a:rPr>
              <a:t>es</a:t>
            </a:r>
            <a:r>
              <a:rPr lang="pt-BR" sz="3200" dirty="0">
                <a:solidFill>
                  <a:srgbClr val="FFFFCC"/>
                </a:solidFill>
                <a:latin typeface="Commons" pitchFamily="2" charset="0"/>
              </a:rPr>
              <a:t> entrar </a:t>
            </a:r>
            <a:r>
              <a:rPr lang="pt-BR" sz="3200" dirty="0" err="1">
                <a:solidFill>
                  <a:srgbClr val="FFFFCC"/>
                </a:solidFill>
                <a:latin typeface="Commons" pitchFamily="2" charset="0"/>
              </a:rPr>
              <a:t>sin</a:t>
            </a:r>
            <a:r>
              <a:rPr lang="pt-BR" sz="3200" dirty="0">
                <a:solidFill>
                  <a:srgbClr val="FFFFCC"/>
                </a:solidFill>
                <a:latin typeface="Commons" pitchFamily="2" charset="0"/>
              </a:rPr>
              <a:t> </a:t>
            </a:r>
            <a:r>
              <a:rPr lang="pt-BR" sz="3200" dirty="0" err="1">
                <a:solidFill>
                  <a:srgbClr val="FFFFCC"/>
                </a:solidFill>
                <a:latin typeface="Commons" pitchFamily="2" charset="0"/>
              </a:rPr>
              <a:t>intereses</a:t>
            </a:r>
            <a:r>
              <a:rPr lang="pt-BR" sz="3200" dirty="0">
                <a:solidFill>
                  <a:srgbClr val="FFFFCC"/>
                </a:solidFill>
                <a:latin typeface="Commons" pitchFamily="2" charset="0"/>
              </a:rPr>
              <a:t>, </a:t>
            </a:r>
          </a:p>
          <a:p>
            <a:pPr algn="r">
              <a:defRPr/>
            </a:pPr>
            <a:r>
              <a:rPr lang="pt-BR" sz="3200" dirty="0">
                <a:solidFill>
                  <a:srgbClr val="FFFFCC"/>
                </a:solidFill>
                <a:latin typeface="Commons" pitchFamily="2" charset="0"/>
              </a:rPr>
              <a:t>despojado de mi </a:t>
            </a:r>
            <a:r>
              <a:rPr lang="pt-BR" sz="3200" dirty="0" err="1">
                <a:solidFill>
                  <a:srgbClr val="FFFFCC"/>
                </a:solidFill>
                <a:latin typeface="Commons" pitchFamily="2" charset="0"/>
              </a:rPr>
              <a:t>propio</a:t>
            </a:r>
            <a:r>
              <a:rPr lang="pt-BR" sz="3200" dirty="0">
                <a:solidFill>
                  <a:srgbClr val="FFFFCC"/>
                </a:solidFill>
                <a:latin typeface="Commons" pitchFamily="2" charset="0"/>
              </a:rPr>
              <a:t> </a:t>
            </a:r>
            <a:r>
              <a:rPr lang="pt-BR" sz="3200" dirty="0" err="1">
                <a:solidFill>
                  <a:srgbClr val="FFFFCC"/>
                </a:solidFill>
                <a:latin typeface="Commons" pitchFamily="2" charset="0"/>
              </a:rPr>
              <a:t>yo</a:t>
            </a:r>
            <a:endParaRPr lang="es-ES" sz="3200" dirty="0">
              <a:solidFill>
                <a:srgbClr val="FFFFCC"/>
              </a:solidFill>
              <a:latin typeface="Commons" pitchFamily="2" charset="0"/>
            </a:endParaRPr>
          </a:p>
        </p:txBody>
      </p:sp>
    </p:spTree>
  </p:cSld>
  <p:clrMapOvr>
    <a:masterClrMapping/>
  </p:clrMapOvr>
  <p:transition advTm="176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utoUpdateAnimBg="0"/>
      <p:bldP spid="2048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179</Words>
  <Application>Microsoft Office PowerPoint</Application>
  <PresentationFormat>Presentación en pantalla (4:3)</PresentationFormat>
  <Paragraphs>14</Paragraphs>
  <Slides>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Rubén Barrón P</dc:creator>
  <cp:lastModifiedBy>Rubén Barrón P</cp:lastModifiedBy>
  <cp:revision>8</cp:revision>
  <dcterms:created xsi:type="dcterms:W3CDTF">2010-03-10T02:28:17Z</dcterms:created>
  <dcterms:modified xsi:type="dcterms:W3CDTF">2011-03-10T03:22:04Z</dcterms:modified>
</cp:coreProperties>
</file>